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184" y="12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CC27CF-D950-61EE-B00F-41210D943B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AC1476C-B2FF-3606-6A38-6E46EFBD9D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403866B-0127-423F-5073-9075D03C1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7B5BE-01D7-49A4-80E3-DAB85A597749}" type="datetimeFigureOut">
              <a:rPr lang="de-DE" smtClean="0"/>
              <a:t>05.03.2025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1C003D3-284F-70C2-8F7A-C620EC5FE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8EA770-3ABA-633F-C24B-96BDAE112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C646-3EDD-4539-A580-BEBD3E881964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 descr="Ein Bild, das Text enthält.&#10;&#10;KI-generierte Inhalte können fehlerhaft sein.">
            <a:extLst>
              <a:ext uri="{FF2B5EF4-FFF2-40B4-BE49-F238E27FC236}">
                <a16:creationId xmlns:a16="http://schemas.microsoft.com/office/drawing/2014/main" id="{85370E7B-1820-FD90-1C69-01AC4647BE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9" t="31154" r="18277" b="37903"/>
          <a:stretch/>
        </p:blipFill>
        <p:spPr>
          <a:xfrm>
            <a:off x="0" y="-1587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444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18C4FA-0259-D097-1AFC-2E0120827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8D29F39-9F93-F0F9-A09B-CF816D1E38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91F7DE1-68FE-DB40-B720-24DC55268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7B5BE-01D7-49A4-80E3-DAB85A597749}" type="datetimeFigureOut">
              <a:rPr lang="de-DE" smtClean="0"/>
              <a:t>05.03.2025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942E026-BCF0-1A95-6C8E-D4C4F34D8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8A42304-4CC1-48A4-BEAD-A7C336AB9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C646-3EDD-4539-A580-BEBD3E8819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7922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C40395C-0E1A-F990-D36B-3A45C3A5C4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C69E723-2805-43BD-F44F-6E09B02ACC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02F6531-4253-A13D-81F1-F7CE28DBD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7B5BE-01D7-49A4-80E3-DAB85A597749}" type="datetimeFigureOut">
              <a:rPr lang="de-DE" smtClean="0"/>
              <a:t>05.03.2025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29000C0-F74C-3698-CAFC-4A0539EA8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C2ADC0E-C415-3964-7BA8-64A63A934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C646-3EDD-4539-A580-BEBD3E8819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1180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24C143-8E28-0647-F015-725E76523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351765-EAEF-1D04-724F-53209F7A3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5AB72C-9B5D-729B-8C71-0945A638D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7B5BE-01D7-49A4-80E3-DAB85A597749}" type="datetimeFigureOut">
              <a:rPr lang="de-DE" smtClean="0"/>
              <a:t>05.03.2025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2CD66F-D943-313D-81A1-1D37D9D1A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173431C-7C8D-5918-CAE6-E0207150A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C646-3EDD-4539-A580-BEBD3E8819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6428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FA3703-048F-E816-B773-60EEA688C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F9EED32-5FBA-2B93-6D1C-C680B970D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49DC146-14B2-8D3B-907E-BC2404EA2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7B5BE-01D7-49A4-80E3-DAB85A597749}" type="datetimeFigureOut">
              <a:rPr lang="de-DE" smtClean="0"/>
              <a:t>05.03.2025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418FB85-CD30-2A79-41CC-996F0E833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8E42952-2106-36F9-E132-502173807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C646-3EDD-4539-A580-BEBD3E8819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7858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8BCBF9-567F-0AD3-E8BC-6D175F957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AE4C4DB-7AFD-854D-F34C-3BB992E7EA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112B658-DFC5-4203-922F-96B907D84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9305BBD-35C1-C48F-5376-BB8DC897A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7B5BE-01D7-49A4-80E3-DAB85A597749}" type="datetimeFigureOut">
              <a:rPr lang="de-DE" smtClean="0"/>
              <a:t>05.03.2025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9B217A8-C97A-BC8D-1C04-85E130CB7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6D00585-400D-E27C-A930-90F6E7581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C646-3EDD-4539-A580-BEBD3E8819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2414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D4CC-2AC2-7064-21BB-758E54496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5DD6F29-0FBD-1DD4-E3CF-6D4A93373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E153DC5-5A65-8600-2575-D7F9535272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55EDB40-4DAD-DAA1-1BFD-709EA443D2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7B6A097-41B6-2705-6F75-006807B5FB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788720C-D913-D3A1-1A39-7AD844DEA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7B5BE-01D7-49A4-80E3-DAB85A597749}" type="datetimeFigureOut">
              <a:rPr lang="de-DE" smtClean="0"/>
              <a:t>05.03.2025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E6C3A18-F726-C449-C74B-7E2E89529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B512B35-A2F6-E681-754D-29A85CC47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C646-3EDD-4539-A580-BEBD3E8819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3487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A273BF-C496-5571-84E5-B7EFE2299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70EAC96-0D91-535A-EF13-423761E88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7B5BE-01D7-49A4-80E3-DAB85A597749}" type="datetimeFigureOut">
              <a:rPr lang="de-DE" smtClean="0"/>
              <a:t>05.03.2025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E9D50A1-59D4-64F6-F50B-26858A986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1000FF8-F321-F735-2AB3-B1D9D7BA3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C646-3EDD-4539-A580-BEBD3E8819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9400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73F0C45-A867-5977-F01A-DA678B0E9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7B5BE-01D7-49A4-80E3-DAB85A597749}" type="datetimeFigureOut">
              <a:rPr lang="de-DE" smtClean="0"/>
              <a:t>05.03.2025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1E14E32-FB45-4B7C-B8D9-4769AE6B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3E49E15-5925-C9BB-30CD-40928ED0E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C646-3EDD-4539-A580-BEBD3E8819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8111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BB4F22-FF7D-8512-A499-0C0187252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64B1E8-E5D5-9150-6649-2EA41D1BE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9C6674B-6B39-85CA-EFFE-E6920890B6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F085336-5C45-AB80-D008-FA41A0B92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7B5BE-01D7-49A4-80E3-DAB85A597749}" type="datetimeFigureOut">
              <a:rPr lang="de-DE" smtClean="0"/>
              <a:t>05.03.2025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8CC3774-3592-B6CE-C763-F534E6C77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7F7F808-FCCB-4E04-2779-B5E27AE1E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C646-3EDD-4539-A580-BEBD3E8819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6631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854778-9B03-AE2E-9262-4AA9C1CE0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95CC340-1069-FAF9-FB90-38A5EECC4D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516ADF7-C112-80E2-A3AF-4466DEDC3A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591D88C-678B-0510-4049-0B2222E9B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7B5BE-01D7-49A4-80E3-DAB85A597749}" type="datetimeFigureOut">
              <a:rPr lang="de-DE" smtClean="0"/>
              <a:t>05.03.2025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568667F-AF96-F06C-F5F2-40A628BDD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83E448B-3A72-8D87-41DF-0BC5E8186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C646-3EDD-4539-A580-BEBD3E8819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7445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31ADC8F-4926-04B6-4201-C1B09C317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E337644-CDDF-658D-73A4-E2D1B89FE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3B4E72F-5CAD-90FD-FEF1-0F668267E8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87B5BE-01D7-49A4-80E3-DAB85A597749}" type="datetimeFigureOut">
              <a:rPr lang="de-DE" smtClean="0"/>
              <a:t>05.03.2025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17442EB-0CD7-E626-2417-6DCA1648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F0B92EE-9AA2-E96E-E7B0-753D7C581C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80C646-3EDD-4539-A580-BEBD3E881964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Inhaltsplatzhalter 4" descr="Ein Bild, das Screenshot, Electric Blue (Farbe), Text, Design enthält.&#10;&#10;KI-generierte Inhalte können fehlerhaft sein.">
            <a:extLst>
              <a:ext uri="{FF2B5EF4-FFF2-40B4-BE49-F238E27FC236}">
                <a16:creationId xmlns:a16="http://schemas.microsoft.com/office/drawing/2014/main" id="{FC25E392-A6C7-E742-D7F3-4DEE85B66CC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6" t="5299" r="24020" b="64477"/>
          <a:stretch/>
        </p:blipFill>
        <p:spPr>
          <a:xfrm>
            <a:off x="-76200" y="-1"/>
            <a:ext cx="12268200" cy="690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251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1761A9-E639-C276-90BD-79AD16B5DC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199119F-2621-EF13-6099-F0FB77F7C1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2400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ADB12A-975F-FD10-E575-C678BBBD6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F81CB2D-3ECC-A7B2-987D-8EA8AF4D8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5212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C8DA6DED8164D469DB2972074859B57" ma:contentTypeVersion="18" ma:contentTypeDescription="Ein neues Dokument erstellen." ma:contentTypeScope="" ma:versionID="3c0e06d0ae86d3459b975504e521315d">
  <xsd:schema xmlns:xsd="http://www.w3.org/2001/XMLSchema" xmlns:xs="http://www.w3.org/2001/XMLSchema" xmlns:p="http://schemas.microsoft.com/office/2006/metadata/properties" xmlns:ns2="ee7a3f07-f920-473d-8ace-d059ac70c890" xmlns:ns3="6325b798-e2ef-461c-873a-7c2c81cc8c46" targetNamespace="http://schemas.microsoft.com/office/2006/metadata/properties" ma:root="true" ma:fieldsID="3411b3682b7e4647ef31c28c7dfaaa15" ns2:_="" ns3:_="">
    <xsd:import namespace="ee7a3f07-f920-473d-8ace-d059ac70c890"/>
    <xsd:import namespace="6325b798-e2ef-461c-873a-7c2c81cc8c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7a3f07-f920-473d-8ace-d059ac70c8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731c44e6-fe3a-48e4-b4a0-d2a855a599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25b798-e2ef-461c-873a-7c2c81cc8c46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a45c57e-e85f-475b-a3f8-85b290db80cb}" ma:internalName="TaxCatchAll" ma:showField="CatchAllData" ma:web="6325b798-e2ef-461c-873a-7c2c81cc8c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e7a3f07-f920-473d-8ace-d059ac70c890">
      <Terms xmlns="http://schemas.microsoft.com/office/infopath/2007/PartnerControls"/>
    </lcf76f155ced4ddcb4097134ff3c332f>
    <TaxCatchAll xmlns="6325b798-e2ef-461c-873a-7c2c81cc8c46" xsi:nil="true"/>
  </documentManagement>
</p:properties>
</file>

<file path=customXml/itemProps1.xml><?xml version="1.0" encoding="utf-8"?>
<ds:datastoreItem xmlns:ds="http://schemas.openxmlformats.org/officeDocument/2006/customXml" ds:itemID="{D9A27CD3-7B2A-4D3A-A765-767641BF8CEB}"/>
</file>

<file path=customXml/itemProps2.xml><?xml version="1.0" encoding="utf-8"?>
<ds:datastoreItem xmlns:ds="http://schemas.openxmlformats.org/officeDocument/2006/customXml" ds:itemID="{AE554AA1-8E7D-4664-ABDE-C6140698E25A}"/>
</file>

<file path=customXml/itemProps3.xml><?xml version="1.0" encoding="utf-8"?>
<ds:datastoreItem xmlns:ds="http://schemas.openxmlformats.org/officeDocument/2006/customXml" ds:itemID="{D2455424-FB39-4500-AD43-3B8B427B4EF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K. Groß I K.I.T. Group GmbH Dresden</dc:creator>
  <cp:lastModifiedBy>K. Groß I K.I.T. Group GmbH Dresden</cp:lastModifiedBy>
  <cp:revision>1</cp:revision>
  <dcterms:created xsi:type="dcterms:W3CDTF">2025-03-05T09:56:34Z</dcterms:created>
  <dcterms:modified xsi:type="dcterms:W3CDTF">2025-03-05T10:01:43Z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0x010100DC8DA6DED8164D469DB2972074859B57</vt:lpwstr>
  </property>
</Properties>
</file>